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7" r:id="rId4"/>
    <p:sldId id="259" r:id="rId5"/>
    <p:sldId id="258" r:id="rId6"/>
    <p:sldId id="260" r:id="rId7"/>
    <p:sldId id="262" r:id="rId8"/>
    <p:sldId id="261" r:id="rId9"/>
    <p:sldId id="264" r:id="rId10"/>
    <p:sldId id="263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85A51-75F0-4901-B49A-97BA3CA60CC6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01F1F-6564-4141-B152-6F879117B2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85A51-75F0-4901-B49A-97BA3CA60CC6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01F1F-6564-4141-B152-6F879117B2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85A51-75F0-4901-B49A-97BA3CA60CC6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01F1F-6564-4141-B152-6F879117B2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85A51-75F0-4901-B49A-97BA3CA60CC6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01F1F-6564-4141-B152-6F879117B2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85A51-75F0-4901-B49A-97BA3CA60CC6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01F1F-6564-4141-B152-6F879117B2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85A51-75F0-4901-B49A-97BA3CA60CC6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01F1F-6564-4141-B152-6F879117B2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85A51-75F0-4901-B49A-97BA3CA60CC6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01F1F-6564-4141-B152-6F879117B2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85A51-75F0-4901-B49A-97BA3CA60CC6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01F1F-6564-4141-B152-6F879117B2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85A51-75F0-4901-B49A-97BA3CA60CC6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01F1F-6564-4141-B152-6F879117B2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85A51-75F0-4901-B49A-97BA3CA60CC6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01F1F-6564-4141-B152-6F879117B2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85A51-75F0-4901-B49A-97BA3CA60CC6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01F1F-6564-4141-B152-6F879117B2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785A51-75F0-4901-B49A-97BA3CA60CC6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01F1F-6564-4141-B152-6F879117B2D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wipe dir="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97p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1538" y="1000107"/>
            <a:ext cx="7386662" cy="2600343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Bookman Old Style" pitchFamily="18" charset="0"/>
              </a:rPr>
              <a:t>Презентация </a:t>
            </a:r>
            <a:br>
              <a:rPr lang="ru-RU" sz="2400" b="1" dirty="0" smtClean="0">
                <a:latin typeface="Bookman Old Style" pitchFamily="18" charset="0"/>
              </a:rPr>
            </a:br>
            <a:r>
              <a:rPr lang="ru-RU" sz="2400" b="1" dirty="0" smtClean="0">
                <a:latin typeface="Bookman Old Style" pitchFamily="18" charset="0"/>
              </a:rPr>
              <a:t>по пожарной безопасности </a:t>
            </a:r>
            <a:r>
              <a:rPr lang="ru-RU" sz="2400" dirty="0" smtClean="0">
                <a:latin typeface="Bookman Old Style" pitchFamily="18" charset="0"/>
              </a:rPr>
              <a:t/>
            </a:r>
            <a:br>
              <a:rPr lang="ru-RU" sz="2400" dirty="0" smtClean="0">
                <a:latin typeface="Bookman Old Style" pitchFamily="18" charset="0"/>
              </a:rPr>
            </a:br>
            <a:r>
              <a:rPr lang="ru-RU" sz="2800" b="1" i="1" dirty="0" smtClean="0">
                <a:latin typeface="Bookman Old Style" pitchFamily="18" charset="0"/>
              </a:rPr>
              <a:t>«Кто с огнем не осторожен у того пожар возможен»</a:t>
            </a:r>
            <a:endParaRPr lang="ru-RU" sz="2800" b="1" i="1" dirty="0">
              <a:latin typeface="Bookman Old Style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H="1" flipV="1">
            <a:off x="8929717" y="6643709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ru-RU" sz="2000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pic>
        <p:nvPicPr>
          <p:cNvPr id="6" name="Рисунок 5" descr="sonce_3.png"/>
          <p:cNvPicPr>
            <a:picLocks noChangeAspect="1"/>
          </p:cNvPicPr>
          <p:nvPr/>
        </p:nvPicPr>
        <p:blipFill>
          <a:blip r:embed="rId3" cstate="print"/>
          <a:srcRect r="3972" b="8819"/>
          <a:stretch>
            <a:fillRect/>
          </a:stretch>
        </p:blipFill>
        <p:spPr>
          <a:xfrm>
            <a:off x="6786578" y="0"/>
            <a:ext cx="2167919" cy="1973002"/>
          </a:xfrm>
          <a:prstGeom prst="rect">
            <a:avLst/>
          </a:prstGeom>
        </p:spPr>
      </p:pic>
      <p:pic>
        <p:nvPicPr>
          <p:cNvPr id="8" name="Рисунок 7" descr="пожарник 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214282" y="3286124"/>
            <a:ext cx="3486633" cy="3400614"/>
          </a:xfrm>
          <a:prstGeom prst="rect">
            <a:avLst/>
          </a:prstGeom>
        </p:spPr>
      </p:pic>
      <p:pic>
        <p:nvPicPr>
          <p:cNvPr id="10" name="Рисунок 9" descr="ogon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00496" y="3143248"/>
            <a:ext cx="4857784" cy="2420302"/>
          </a:xfrm>
          <a:prstGeom prst="rect">
            <a:avLst/>
          </a:prstGeom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97p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857356" y="1428736"/>
            <a:ext cx="5751513" cy="504031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286000" y="142853"/>
            <a:ext cx="457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274320" algn="ctr">
              <a:defRPr/>
            </a:pPr>
            <a:r>
              <a:rPr lang="ru-RU" i="1" dirty="0">
                <a:latin typeface="Bookman Old Style" pitchFamily="18" charset="0"/>
              </a:rPr>
              <a:t>Быть нельзя </a:t>
            </a:r>
            <a:r>
              <a:rPr lang="ru-RU" i="1" dirty="0" smtClean="0">
                <a:latin typeface="Bookman Old Style" pitchFamily="18" charset="0"/>
              </a:rPr>
              <a:t>вблизи огня,</a:t>
            </a:r>
            <a:endParaRPr lang="ru-RU" i="1" dirty="0">
              <a:latin typeface="Bookman Old Style" pitchFamily="18" charset="0"/>
            </a:endParaRPr>
          </a:p>
          <a:p>
            <a:pPr marL="274320" indent="-274320" algn="ctr">
              <a:defRPr/>
            </a:pPr>
            <a:r>
              <a:rPr lang="ru-RU" i="1" dirty="0" smtClean="0">
                <a:latin typeface="Bookman Old Style" pitchFamily="18" charset="0"/>
              </a:rPr>
              <a:t>Там </a:t>
            </a:r>
            <a:r>
              <a:rPr lang="ru-RU" i="1" dirty="0">
                <a:latin typeface="Bookman Old Style" pitchFamily="18" charset="0"/>
              </a:rPr>
              <a:t>где краски, газ, </a:t>
            </a:r>
            <a:r>
              <a:rPr lang="ru-RU" i="1" dirty="0" smtClean="0">
                <a:latin typeface="Bookman Old Style" pitchFamily="18" charset="0"/>
              </a:rPr>
              <a:t>бензин.</a:t>
            </a:r>
            <a:endParaRPr lang="ru-RU" i="1" dirty="0">
              <a:latin typeface="Bookman Old Style" pitchFamily="18" charset="0"/>
            </a:endParaRPr>
          </a:p>
          <a:p>
            <a:pPr marL="274320" indent="-274320" algn="ctr">
              <a:defRPr/>
            </a:pPr>
            <a:r>
              <a:rPr lang="ru-RU" i="1" dirty="0">
                <a:latin typeface="Bookman Old Style" pitchFamily="18" charset="0"/>
              </a:rPr>
              <a:t>Ведь о них нам не напрасно</a:t>
            </a:r>
          </a:p>
          <a:p>
            <a:pPr marL="274320" indent="-274320" algn="ctr">
              <a:defRPr/>
            </a:pPr>
            <a:r>
              <a:rPr lang="ru-RU" i="1" dirty="0">
                <a:latin typeface="Bookman Old Style" pitchFamily="18" charset="0"/>
              </a:rPr>
              <a:t>Говорят «Огнеопасно!»</a:t>
            </a: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97p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85852" y="285728"/>
            <a:ext cx="5572148" cy="6251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i="1" dirty="0">
                <a:latin typeface="Bookman Old Style" pitchFamily="18" charset="0"/>
              </a:rPr>
              <a:t>С</a:t>
            </a:r>
            <a:r>
              <a:rPr lang="ru-RU" i="1" dirty="0" smtClean="0">
                <a:latin typeface="Bookman Old Style" pitchFamily="18" charset="0"/>
              </a:rPr>
              <a:t>тихотворение А</a:t>
            </a:r>
            <a:r>
              <a:rPr lang="ru-RU" i="1" dirty="0">
                <a:latin typeface="Bookman Old Style" pitchFamily="18" charset="0"/>
              </a:rPr>
              <a:t>. Галицкой </a:t>
            </a:r>
            <a:r>
              <a:rPr lang="ru-RU" b="1" i="1" dirty="0">
                <a:latin typeface="Bookman Old Style" pitchFamily="18" charset="0"/>
              </a:rPr>
              <a:t>«Огонь</a:t>
            </a:r>
            <a:r>
              <a:rPr lang="ru-RU" b="1" i="1" dirty="0" smtClean="0">
                <a:latin typeface="Bookman Old Style" pitchFamily="18" charset="0"/>
              </a:rPr>
              <a:t>»</a:t>
            </a:r>
          </a:p>
          <a:p>
            <a:endParaRPr lang="ru-RU" b="1" i="1" dirty="0">
              <a:latin typeface="Bookman Old Style" pitchFamily="18" charset="0"/>
            </a:endParaRPr>
          </a:p>
          <a:p>
            <a:r>
              <a:rPr lang="ru-RU" sz="1600" i="1" dirty="0">
                <a:latin typeface="Bookman Old Style" pitchFamily="18" charset="0"/>
              </a:rPr>
              <a:t>Знают взрослые, знают </a:t>
            </a:r>
            <a:r>
              <a:rPr lang="ru-RU" sz="1600" i="1" dirty="0" smtClean="0">
                <a:latin typeface="Bookman Old Style" pitchFamily="18" charset="0"/>
              </a:rPr>
              <a:t>дети.</a:t>
            </a:r>
            <a:endParaRPr lang="ru-RU" sz="1600" i="1" dirty="0">
              <a:latin typeface="Bookman Old Style" pitchFamily="18" charset="0"/>
            </a:endParaRPr>
          </a:p>
          <a:p>
            <a:r>
              <a:rPr lang="ru-RU" sz="1600" i="1" dirty="0">
                <a:latin typeface="Bookman Old Style" pitchFamily="18" charset="0"/>
              </a:rPr>
              <a:t>В самых дальних концах земли,</a:t>
            </a:r>
          </a:p>
          <a:p>
            <a:r>
              <a:rPr lang="ru-RU" sz="1600" i="1" dirty="0">
                <a:latin typeface="Bookman Old Style" pitchFamily="18" charset="0"/>
              </a:rPr>
              <a:t>Люди сколько жили на свете</a:t>
            </a:r>
          </a:p>
          <a:p>
            <a:r>
              <a:rPr lang="ru-RU" sz="1600" i="1" dirty="0">
                <a:latin typeface="Bookman Old Style" pitchFamily="18" charset="0"/>
              </a:rPr>
              <a:t> Пуще глаза огонь берегли</a:t>
            </a:r>
            <a:r>
              <a:rPr lang="ru-RU" sz="1600" i="1" dirty="0" smtClean="0">
                <a:latin typeface="Bookman Old Style" pitchFamily="18" charset="0"/>
              </a:rPr>
              <a:t>!</a:t>
            </a:r>
          </a:p>
          <a:p>
            <a:endParaRPr lang="ru-RU" sz="1600" i="1" dirty="0">
              <a:latin typeface="Bookman Old Style" pitchFamily="18" charset="0"/>
            </a:endParaRPr>
          </a:p>
          <a:p>
            <a:r>
              <a:rPr lang="ru-RU" sz="1600" i="1" dirty="0">
                <a:latin typeface="Bookman Old Style" pitchFamily="18" charset="0"/>
              </a:rPr>
              <a:t>Ведь огонь в холода, в непогоду,</a:t>
            </a:r>
          </a:p>
          <a:p>
            <a:r>
              <a:rPr lang="ru-RU" sz="1600" i="1" dirty="0">
                <a:latin typeface="Bookman Old Style" pitchFamily="18" charset="0"/>
              </a:rPr>
              <a:t>У костра их всегда согревал</a:t>
            </a:r>
          </a:p>
          <a:p>
            <a:r>
              <a:rPr lang="ru-RU" sz="1600" i="1" dirty="0">
                <a:latin typeface="Bookman Old Style" pitchFamily="18" charset="0"/>
              </a:rPr>
              <a:t>И людскому великому роду</a:t>
            </a:r>
          </a:p>
          <a:p>
            <a:r>
              <a:rPr lang="ru-RU" sz="1600" i="1" dirty="0">
                <a:latin typeface="Bookman Old Style" pitchFamily="18" charset="0"/>
              </a:rPr>
              <a:t>Замерзать никогда ни давал</a:t>
            </a:r>
            <a:r>
              <a:rPr lang="ru-RU" sz="1600" i="1" dirty="0" smtClean="0">
                <a:latin typeface="Bookman Old Style" pitchFamily="18" charset="0"/>
              </a:rPr>
              <a:t>.</a:t>
            </a:r>
          </a:p>
          <a:p>
            <a:endParaRPr lang="ru-RU" sz="1600" i="1" dirty="0">
              <a:latin typeface="Bookman Old Style" pitchFamily="18" charset="0"/>
            </a:endParaRPr>
          </a:p>
          <a:p>
            <a:r>
              <a:rPr lang="ru-RU" sz="1600" i="1" dirty="0">
                <a:latin typeface="Bookman Old Style" pitchFamily="18" charset="0"/>
              </a:rPr>
              <a:t>Издавна и до нашего </a:t>
            </a:r>
            <a:r>
              <a:rPr lang="ru-RU" sz="1600" i="1" dirty="0" smtClean="0">
                <a:latin typeface="Bookman Old Style" pitchFamily="18" charset="0"/>
              </a:rPr>
              <a:t>века,</a:t>
            </a:r>
            <a:endParaRPr lang="ru-RU" sz="1600" i="1" dirty="0">
              <a:latin typeface="Bookman Old Style" pitchFamily="18" charset="0"/>
            </a:endParaRPr>
          </a:p>
          <a:p>
            <a:r>
              <a:rPr lang="ru-RU" sz="1600" i="1" dirty="0">
                <a:latin typeface="Bookman Old Style" pitchFamily="18" charset="0"/>
              </a:rPr>
              <a:t>Он помощник и друг человека.</a:t>
            </a:r>
          </a:p>
          <a:p>
            <a:r>
              <a:rPr lang="ru-RU" sz="1600" i="1" dirty="0">
                <a:latin typeface="Bookman Old Style" pitchFamily="18" charset="0"/>
              </a:rPr>
              <a:t>Поутру чтобы все были </a:t>
            </a:r>
            <a:r>
              <a:rPr lang="ru-RU" sz="1600" i="1" dirty="0" smtClean="0">
                <a:latin typeface="Bookman Old Style" pitchFamily="18" charset="0"/>
              </a:rPr>
              <a:t>сыты,</a:t>
            </a:r>
            <a:endParaRPr lang="ru-RU" sz="1600" i="1" dirty="0">
              <a:latin typeface="Bookman Old Style" pitchFamily="18" charset="0"/>
            </a:endParaRPr>
          </a:p>
          <a:p>
            <a:r>
              <a:rPr lang="ru-RU" sz="1600" i="1" dirty="0">
                <a:latin typeface="Bookman Old Style" pitchFamily="18" charset="0"/>
              </a:rPr>
              <a:t>Ставили пищу в духовку, на плиты</a:t>
            </a:r>
            <a:r>
              <a:rPr lang="ru-RU" sz="1600" i="1" dirty="0" smtClean="0">
                <a:latin typeface="Bookman Old Style" pitchFamily="18" charset="0"/>
              </a:rPr>
              <a:t>.</a:t>
            </a:r>
          </a:p>
          <a:p>
            <a:r>
              <a:rPr lang="ru-RU" sz="1600" i="1" dirty="0" smtClean="0">
                <a:latin typeface="Bookman Old Style" pitchFamily="18" charset="0"/>
              </a:rPr>
              <a:t>Хлеб </a:t>
            </a:r>
            <a:r>
              <a:rPr lang="ru-RU" sz="1600" i="1" dirty="0">
                <a:latin typeface="Bookman Old Style" pitchFamily="18" charset="0"/>
              </a:rPr>
              <a:t>и булки он </a:t>
            </a:r>
            <a:r>
              <a:rPr lang="ru-RU" sz="1600" i="1" dirty="0" smtClean="0">
                <a:latin typeface="Bookman Old Style" pitchFamily="18" charset="0"/>
              </a:rPr>
              <a:t>выпекает.</a:t>
            </a:r>
          </a:p>
          <a:p>
            <a:r>
              <a:rPr lang="ru-RU" sz="1600" i="1" dirty="0" smtClean="0">
                <a:latin typeface="Bookman Old Style" pitchFamily="18" charset="0"/>
              </a:rPr>
              <a:t>Люди </a:t>
            </a:r>
            <a:r>
              <a:rPr lang="ru-RU" sz="1600" i="1" dirty="0">
                <a:latin typeface="Bookman Old Style" pitchFamily="18" charset="0"/>
              </a:rPr>
              <a:t>силу и мощь ощутили</a:t>
            </a:r>
          </a:p>
          <a:p>
            <a:r>
              <a:rPr lang="ru-RU" sz="1600" i="1" dirty="0">
                <a:latin typeface="Bookman Old Style" pitchFamily="18" charset="0"/>
              </a:rPr>
              <a:t>С той поры как огонь приручили!</a:t>
            </a:r>
          </a:p>
          <a:p>
            <a:endParaRPr lang="ru-RU" sz="1600" i="1" dirty="0" smtClean="0">
              <a:latin typeface="Bookman Old Style" pitchFamily="18" charset="0"/>
            </a:endParaRPr>
          </a:p>
          <a:p>
            <a:r>
              <a:rPr lang="ru-RU" sz="1600" i="1" dirty="0" smtClean="0">
                <a:latin typeface="Bookman Old Style" pitchFamily="18" charset="0"/>
              </a:rPr>
              <a:t>Но </a:t>
            </a:r>
            <a:r>
              <a:rPr lang="ru-RU" sz="1600" i="1" dirty="0">
                <a:latin typeface="Bookman Old Style" pitchFamily="18" charset="0"/>
              </a:rPr>
              <a:t>бывает огонь и другим –</a:t>
            </a:r>
          </a:p>
          <a:p>
            <a:r>
              <a:rPr lang="ru-RU" sz="1600" i="1" dirty="0">
                <a:latin typeface="Bookman Old Style" pitchFamily="18" charset="0"/>
              </a:rPr>
              <a:t>Не согреет ладошек он ваших,</a:t>
            </a:r>
          </a:p>
          <a:p>
            <a:r>
              <a:rPr lang="ru-RU" sz="1600" i="1" dirty="0">
                <a:latin typeface="Bookman Old Style" pitchFamily="18" charset="0"/>
              </a:rPr>
              <a:t>Превращает всё в пепел и дым</a:t>
            </a:r>
          </a:p>
          <a:p>
            <a:r>
              <a:rPr lang="ru-RU" sz="1600" i="1" dirty="0">
                <a:latin typeface="Bookman Old Style" pitchFamily="18" charset="0"/>
              </a:rPr>
              <a:t>Он коварен, он зол, он и страшен!</a:t>
            </a:r>
          </a:p>
        </p:txBody>
      </p:sp>
      <p:pic>
        <p:nvPicPr>
          <p:cNvPr id="4" name="Рисунок 3" descr="183dbf97014ac3c798063b41b4be5a3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9256" y="714356"/>
            <a:ext cx="3305603" cy="2062164"/>
          </a:xfrm>
          <a:prstGeom prst="rect">
            <a:avLst/>
          </a:prstGeom>
        </p:spPr>
      </p:pic>
      <p:pic>
        <p:nvPicPr>
          <p:cNvPr id="6" name="Рисунок 5" descr="fire-recreation-cartoon-flame-free-party-woo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8" y="3471958"/>
            <a:ext cx="2862264" cy="3386042"/>
          </a:xfrm>
          <a:prstGeom prst="rect">
            <a:avLst/>
          </a:prstGeom>
        </p:spPr>
      </p:pic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97p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928662" y="285728"/>
            <a:ext cx="5929338" cy="41131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latin typeface="Bookman Old Style" pitchFamily="18" charset="0"/>
              </a:rPr>
              <a:t>Очень скоро подрастёте</a:t>
            </a:r>
          </a:p>
          <a:p>
            <a:r>
              <a:rPr lang="ru-RU" i="1" dirty="0" smtClean="0">
                <a:latin typeface="Bookman Old Style" pitchFamily="18" charset="0"/>
              </a:rPr>
              <a:t> И в огромный мир войдёте.</a:t>
            </a:r>
          </a:p>
          <a:p>
            <a:r>
              <a:rPr lang="ru-RU" i="1" dirty="0" smtClean="0">
                <a:latin typeface="Bookman Old Style" pitchFamily="18" charset="0"/>
              </a:rPr>
              <a:t> Кто-то станет сталеваром, </a:t>
            </a:r>
          </a:p>
          <a:p>
            <a:r>
              <a:rPr lang="ru-RU" i="1" dirty="0" smtClean="0">
                <a:latin typeface="Bookman Old Style" pitchFamily="18" charset="0"/>
              </a:rPr>
              <a:t>Кто-то станет кашеваром,</a:t>
            </a:r>
          </a:p>
          <a:p>
            <a:r>
              <a:rPr lang="ru-RU" i="1" dirty="0" smtClean="0">
                <a:latin typeface="Bookman Old Style" pitchFamily="18" charset="0"/>
              </a:rPr>
              <a:t> И в пожарные — на смену </a:t>
            </a:r>
          </a:p>
          <a:p>
            <a:r>
              <a:rPr lang="ru-RU" i="1" dirty="0" smtClean="0">
                <a:latin typeface="Bookman Old Style" pitchFamily="18" charset="0"/>
              </a:rPr>
              <a:t>Вы придёте непременно!.. </a:t>
            </a:r>
          </a:p>
          <a:p>
            <a:r>
              <a:rPr lang="ru-RU" i="1" dirty="0" smtClean="0">
                <a:latin typeface="Bookman Old Style" pitchFamily="18" charset="0"/>
              </a:rPr>
              <a:t>И ещё профессий море, </a:t>
            </a:r>
          </a:p>
          <a:p>
            <a:r>
              <a:rPr lang="ru-RU" i="1" dirty="0" smtClean="0">
                <a:latin typeface="Bookman Old Style" pitchFamily="18" charset="0"/>
              </a:rPr>
              <a:t>Где, с огнём дружа и споря,</a:t>
            </a:r>
          </a:p>
          <a:p>
            <a:r>
              <a:rPr lang="ru-RU" i="1" dirty="0" smtClean="0">
                <a:latin typeface="Bookman Old Style" pitchFamily="18" charset="0"/>
              </a:rPr>
              <a:t> Вам придётся жить, друзья, </a:t>
            </a:r>
          </a:p>
          <a:p>
            <a:r>
              <a:rPr lang="ru-RU" i="1" dirty="0" smtClean="0">
                <a:latin typeface="Bookman Old Style" pitchFamily="18" charset="0"/>
              </a:rPr>
              <a:t>Ведь без этого нельзя! </a:t>
            </a:r>
          </a:p>
          <a:p>
            <a:r>
              <a:rPr lang="ru-RU" i="1" dirty="0" smtClean="0">
                <a:latin typeface="Bookman Old Style" pitchFamily="18" charset="0"/>
              </a:rPr>
              <a:t>А сейчас, шаля, от скуки, </a:t>
            </a:r>
          </a:p>
          <a:p>
            <a:r>
              <a:rPr lang="ru-RU" i="1" dirty="0" smtClean="0">
                <a:latin typeface="Bookman Old Style" pitchFamily="18" charset="0"/>
              </a:rPr>
              <a:t>Не берите спички в руки, </a:t>
            </a:r>
          </a:p>
          <a:p>
            <a:r>
              <a:rPr lang="ru-RU" i="1" dirty="0" smtClean="0">
                <a:latin typeface="Bookman Old Style" pitchFamily="18" charset="0"/>
              </a:rPr>
              <a:t>Зажигалки, свечи тоже, </a:t>
            </a:r>
          </a:p>
          <a:p>
            <a:r>
              <a:rPr lang="ru-RU" i="1" dirty="0" smtClean="0">
                <a:latin typeface="Bookman Old Style" pitchFamily="18" charset="0"/>
              </a:rPr>
              <a:t>Ведь беда случиться может!</a:t>
            </a:r>
            <a:endParaRPr lang="ru-RU" i="1" dirty="0">
              <a:latin typeface="Bookman Old Style" pitchFamily="18" charset="0"/>
            </a:endParaRPr>
          </a:p>
        </p:txBody>
      </p:sp>
      <p:pic>
        <p:nvPicPr>
          <p:cNvPr id="5" name="Рисунок 4" descr="au4gIAEs.jpe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28992" y="2928934"/>
            <a:ext cx="5515013" cy="3743315"/>
          </a:xfrm>
          <a:prstGeom prst="rect">
            <a:avLst/>
          </a:prstGeom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c97p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100544" y="260350"/>
            <a:ext cx="4973356" cy="438309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71472" y="4786323"/>
            <a:ext cx="421484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latin typeface="Bookman Old Style" pitchFamily="18" charset="0"/>
              </a:rPr>
              <a:t>Для забавы и игры,</a:t>
            </a:r>
            <a:br>
              <a:rPr lang="ru-RU" i="1" dirty="0" smtClean="0">
                <a:latin typeface="Bookman Old Style" pitchFamily="18" charset="0"/>
              </a:rPr>
            </a:br>
            <a:r>
              <a:rPr lang="ru-RU" i="1" dirty="0" smtClean="0">
                <a:latin typeface="Bookman Old Style" pitchFamily="18" charset="0"/>
              </a:rPr>
              <a:t>Спичек в руки не бери!</a:t>
            </a:r>
            <a:br>
              <a:rPr lang="ru-RU" i="1" dirty="0" smtClean="0">
                <a:latin typeface="Bookman Old Style" pitchFamily="18" charset="0"/>
              </a:rPr>
            </a:br>
            <a:r>
              <a:rPr lang="ru-RU" i="1" dirty="0" smtClean="0">
                <a:latin typeface="Bookman Old Style" pitchFamily="18" charset="0"/>
              </a:rPr>
              <a:t>Не шути дружок с  огнём,</a:t>
            </a:r>
            <a:br>
              <a:rPr lang="ru-RU" i="1" dirty="0" smtClean="0">
                <a:latin typeface="Bookman Old Style" pitchFamily="18" charset="0"/>
              </a:rPr>
            </a:br>
            <a:r>
              <a:rPr lang="ru-RU" i="1" dirty="0" smtClean="0">
                <a:latin typeface="Bookman Old Style" pitchFamily="18" charset="0"/>
              </a:rPr>
              <a:t>Чтобы не жалеть потом.</a:t>
            </a: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  <a:p>
            <a:r>
              <a:rPr lang="ru-RU" dirty="0" smtClean="0">
                <a:solidFill>
                  <a:srgbClr val="003300"/>
                </a:solidFill>
                <a:latin typeface="Arial Black" pitchFamily="34" charset="0"/>
              </a:rPr>
              <a:t/>
            </a:r>
            <a:br>
              <a:rPr lang="ru-RU" dirty="0" smtClean="0">
                <a:solidFill>
                  <a:srgbClr val="003300"/>
                </a:solidFill>
                <a:latin typeface="Arial Black" pitchFamily="34" charset="0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572000" y="4714884"/>
            <a:ext cx="37862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latin typeface="Bookman Old Style" pitchFamily="18" charset="0"/>
              </a:rPr>
              <a:t>Сам костёр не разжигай</a:t>
            </a:r>
            <a:br>
              <a:rPr lang="ru-RU" i="1" dirty="0" smtClean="0">
                <a:latin typeface="Bookman Old Style" pitchFamily="18" charset="0"/>
              </a:rPr>
            </a:br>
            <a:r>
              <a:rPr lang="ru-RU" i="1" dirty="0" smtClean="0">
                <a:latin typeface="Bookman Old Style" pitchFamily="18" charset="0"/>
              </a:rPr>
              <a:t>И другим не позволяй!</a:t>
            </a:r>
            <a:br>
              <a:rPr lang="ru-RU" i="1" dirty="0" smtClean="0">
                <a:latin typeface="Bookman Old Style" pitchFamily="18" charset="0"/>
              </a:rPr>
            </a:br>
            <a:r>
              <a:rPr lang="ru-RU" i="1" dirty="0" smtClean="0">
                <a:latin typeface="Bookman Old Style" pitchFamily="18" charset="0"/>
              </a:rPr>
              <a:t>Даже крошка- огонёк,</a:t>
            </a:r>
            <a:br>
              <a:rPr lang="ru-RU" i="1" dirty="0" smtClean="0">
                <a:latin typeface="Bookman Old Style" pitchFamily="18" charset="0"/>
              </a:rPr>
            </a:br>
            <a:r>
              <a:rPr lang="ru-RU" i="1" dirty="0" smtClean="0">
                <a:latin typeface="Bookman Old Style" pitchFamily="18" charset="0"/>
              </a:rPr>
              <a:t>От пожара недалёк!</a:t>
            </a:r>
            <a:endParaRPr lang="ru-RU" i="1" dirty="0">
              <a:latin typeface="Bookman Old Style" pitchFamily="18" charset="0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97p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857375" y="357188"/>
            <a:ext cx="5038725" cy="451802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286000" y="5229493"/>
            <a:ext cx="457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i="1" dirty="0">
                <a:latin typeface="Bookman Old Style" pitchFamily="18" charset="0"/>
              </a:rPr>
              <a:t>Чтобы пальчик или гвоздик</a:t>
            </a:r>
          </a:p>
          <a:p>
            <a:pPr algn="ctr">
              <a:defRPr/>
            </a:pPr>
            <a:r>
              <a:rPr lang="ru-RU" i="1" dirty="0">
                <a:latin typeface="Bookman Old Style" pitchFamily="18" charset="0"/>
              </a:rPr>
              <a:t>Вдруг в розетку не совать-</a:t>
            </a:r>
          </a:p>
          <a:p>
            <a:pPr algn="ctr">
              <a:defRPr/>
            </a:pPr>
            <a:r>
              <a:rPr lang="ru-RU" i="1" dirty="0">
                <a:latin typeface="Bookman Old Style" pitchFamily="18" charset="0"/>
              </a:rPr>
              <a:t>Электричество опасно-</a:t>
            </a:r>
          </a:p>
          <a:p>
            <a:pPr algn="ctr">
              <a:defRPr/>
            </a:pPr>
            <a:r>
              <a:rPr lang="ru-RU" i="1" dirty="0">
                <a:latin typeface="Bookman Old Style" pitchFamily="18" charset="0"/>
              </a:rPr>
              <a:t>Это каждый должен знать!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97p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285984" y="1857364"/>
            <a:ext cx="5038725" cy="450691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286000" y="500042"/>
            <a:ext cx="457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i="1" dirty="0">
                <a:latin typeface="Bookman Old Style" pitchFamily="18" charset="0"/>
              </a:rPr>
              <a:t>Если ты включил утюг,</a:t>
            </a:r>
          </a:p>
          <a:p>
            <a:pPr algn="ctr">
              <a:defRPr/>
            </a:pPr>
            <a:r>
              <a:rPr lang="ru-RU" i="1" dirty="0">
                <a:latin typeface="Bookman Old Style" pitchFamily="18" charset="0"/>
              </a:rPr>
              <a:t>Убегать не надо вдруг.</a:t>
            </a:r>
          </a:p>
          <a:p>
            <a:pPr algn="ctr">
              <a:defRPr/>
            </a:pPr>
            <a:r>
              <a:rPr lang="ru-RU" i="1" dirty="0">
                <a:latin typeface="Bookman Old Style" pitchFamily="18" charset="0"/>
              </a:rPr>
              <a:t>Закрывая в доме дверь,</a:t>
            </a:r>
          </a:p>
          <a:p>
            <a:pPr algn="ctr">
              <a:defRPr/>
            </a:pPr>
            <a:r>
              <a:rPr lang="ru-RU" i="1" dirty="0">
                <a:latin typeface="Bookman Old Style" pitchFamily="18" charset="0"/>
              </a:rPr>
              <a:t>Всё ли выключил, проверь.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97p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28596" y="1643050"/>
            <a:ext cx="3704971" cy="321471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286000" y="500042"/>
            <a:ext cx="457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i="1" dirty="0">
                <a:latin typeface="Bookman Old Style" pitchFamily="18" charset="0"/>
              </a:rPr>
              <a:t>Не играй с </a:t>
            </a:r>
            <a:r>
              <a:rPr lang="ru-RU" i="1" dirty="0" smtClean="0">
                <a:latin typeface="Bookman Old Style" pitchFamily="18" charset="0"/>
              </a:rPr>
              <a:t>электроплиткой,</a:t>
            </a:r>
            <a:endParaRPr lang="ru-RU" i="1" dirty="0">
              <a:latin typeface="Bookman Old Style" pitchFamily="18" charset="0"/>
            </a:endParaRPr>
          </a:p>
          <a:p>
            <a:pPr algn="ctr">
              <a:defRPr/>
            </a:pPr>
            <a:r>
              <a:rPr lang="ru-RU" i="1" dirty="0">
                <a:latin typeface="Bookman Old Style" pitchFamily="18" charset="0"/>
              </a:rPr>
              <a:t>Спрыгнет с плитки пламя </a:t>
            </a:r>
            <a:r>
              <a:rPr lang="ru-RU" i="1" dirty="0" smtClean="0">
                <a:latin typeface="Bookman Old Style" pitchFamily="18" charset="0"/>
              </a:rPr>
              <a:t>прыткое.</a:t>
            </a:r>
            <a:endParaRPr lang="ru-RU" i="1" dirty="0">
              <a:latin typeface="Bookman Old Style" pitchFamily="18" charset="0"/>
            </a:endParaRPr>
          </a:p>
          <a:p>
            <a:pPr algn="ctr">
              <a:defRPr/>
            </a:pPr>
            <a:r>
              <a:rPr lang="ru-RU" i="1" dirty="0">
                <a:latin typeface="Bookman Old Style" pitchFamily="18" charset="0"/>
              </a:rPr>
              <a:t>Уголёк из печки «скок»,</a:t>
            </a:r>
          </a:p>
          <a:p>
            <a:pPr algn="ctr">
              <a:defRPr/>
            </a:pPr>
            <a:r>
              <a:rPr lang="ru-RU" i="1" dirty="0">
                <a:latin typeface="Bookman Old Style" pitchFamily="18" charset="0"/>
              </a:rPr>
              <a:t>И поджёг половичок.</a:t>
            </a:r>
          </a:p>
        </p:txBody>
      </p:sp>
      <p:pic>
        <p:nvPicPr>
          <p:cNvPr id="5" name="Рисунок 4" descr="protivopojarnaya-bezopasnostym-kartinki--dlya-deteyy-2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7686" y="2928934"/>
            <a:ext cx="4484562" cy="3601094"/>
          </a:xfrm>
          <a:prstGeom prst="rect">
            <a:avLst/>
          </a:prstGeom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97p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104268" y="214290"/>
            <a:ext cx="5196625" cy="464347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14282" y="5000636"/>
            <a:ext cx="41434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i="1" dirty="0" smtClean="0">
                <a:latin typeface="Bookman Old Style" pitchFamily="18" charset="0"/>
              </a:rPr>
              <a:t>Если включённым будет </a:t>
            </a:r>
            <a:r>
              <a:rPr lang="ru-RU" i="1" dirty="0">
                <a:latin typeface="Bookman Old Style" pitchFamily="18" charset="0"/>
              </a:rPr>
              <a:t>прибор </a:t>
            </a:r>
            <a:r>
              <a:rPr lang="ru-RU" i="1" dirty="0" smtClean="0">
                <a:latin typeface="Bookman Old Style" pitchFamily="18" charset="0"/>
              </a:rPr>
              <a:t>оставаться -</a:t>
            </a:r>
            <a:endParaRPr lang="ru-RU" i="1" dirty="0">
              <a:latin typeface="Bookman Old Style" pitchFamily="18" charset="0"/>
            </a:endParaRPr>
          </a:p>
          <a:p>
            <a:pPr>
              <a:defRPr/>
            </a:pPr>
            <a:r>
              <a:rPr lang="ru-RU" i="1" dirty="0" smtClean="0">
                <a:latin typeface="Bookman Old Style" pitchFamily="18" charset="0"/>
              </a:rPr>
              <a:t>очень </a:t>
            </a:r>
            <a:r>
              <a:rPr lang="ru-RU" i="1" dirty="0">
                <a:latin typeface="Bookman Old Style" pitchFamily="18" charset="0"/>
              </a:rPr>
              <a:t>опасно к нему </a:t>
            </a:r>
            <a:r>
              <a:rPr lang="ru-RU" i="1" dirty="0" smtClean="0">
                <a:latin typeface="Bookman Old Style" pitchFamily="18" charset="0"/>
              </a:rPr>
              <a:t>прикасаться.</a:t>
            </a:r>
            <a:endParaRPr lang="ru-RU" i="1" dirty="0">
              <a:latin typeface="Bookman Old Style" pitchFamily="18" charset="0"/>
            </a:endParaRPr>
          </a:p>
          <a:p>
            <a:pPr>
              <a:defRPr/>
            </a:pPr>
            <a:r>
              <a:rPr lang="ru-RU" i="1" dirty="0">
                <a:latin typeface="Bookman Old Style" pitchFamily="18" charset="0"/>
              </a:rPr>
              <a:t>Или получишь тока удар,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572000" y="5000636"/>
            <a:ext cx="457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i="1" dirty="0">
                <a:latin typeface="Bookman Old Style" pitchFamily="18" charset="0"/>
              </a:rPr>
              <a:t>Или от искры начнётся пожар.</a:t>
            </a:r>
          </a:p>
          <a:p>
            <a:pPr>
              <a:defRPr/>
            </a:pPr>
            <a:r>
              <a:rPr lang="ru-RU" i="1" dirty="0">
                <a:latin typeface="Bookman Old Style" pitchFamily="18" charset="0"/>
              </a:rPr>
              <a:t>Так что времени зря не </a:t>
            </a:r>
            <a:r>
              <a:rPr lang="ru-RU" i="1" dirty="0" smtClean="0">
                <a:latin typeface="Bookman Old Style" pitchFamily="18" charset="0"/>
              </a:rPr>
              <a:t>теряй,</a:t>
            </a:r>
            <a:endParaRPr lang="ru-RU" i="1" dirty="0">
              <a:latin typeface="Bookman Old Style" pitchFamily="18" charset="0"/>
            </a:endParaRPr>
          </a:p>
          <a:p>
            <a:pPr>
              <a:defRPr/>
            </a:pPr>
            <a:r>
              <a:rPr lang="ru-RU" i="1" dirty="0">
                <a:latin typeface="Bookman Old Style" pitchFamily="18" charset="0"/>
              </a:rPr>
              <a:t>И из розетки прибор выключай!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97p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000232" y="1714488"/>
            <a:ext cx="5038725" cy="458628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000100" y="285728"/>
            <a:ext cx="44291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i="1" dirty="0">
                <a:latin typeface="Bookman Old Style" pitchFamily="18" charset="0"/>
              </a:rPr>
              <a:t>Украшать свечами ёлку</a:t>
            </a:r>
          </a:p>
          <a:p>
            <a:pPr>
              <a:defRPr/>
            </a:pPr>
            <a:r>
              <a:rPr lang="ru-RU" i="1" dirty="0">
                <a:latin typeface="Bookman Old Style" pitchFamily="18" charset="0"/>
              </a:rPr>
              <a:t>Строго запрещается.</a:t>
            </a:r>
          </a:p>
          <a:p>
            <a:pPr>
              <a:defRPr/>
            </a:pPr>
            <a:r>
              <a:rPr lang="ru-RU" i="1" dirty="0">
                <a:latin typeface="Bookman Old Style" pitchFamily="18" charset="0"/>
              </a:rPr>
              <a:t>Потому что от свечей</a:t>
            </a:r>
          </a:p>
          <a:p>
            <a:pPr>
              <a:defRPr/>
            </a:pPr>
            <a:r>
              <a:rPr lang="ru-RU" i="1" dirty="0">
                <a:latin typeface="Bookman Old Style" pitchFamily="18" charset="0"/>
              </a:rPr>
              <a:t>Ёлка загорается!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500694" y="428604"/>
            <a:ext cx="34290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i="1" dirty="0">
                <a:latin typeface="Bookman Old Style" pitchFamily="18" charset="0"/>
              </a:rPr>
              <a:t>А поэтому- не смей</a:t>
            </a:r>
          </a:p>
          <a:p>
            <a:pPr>
              <a:defRPr/>
            </a:pPr>
            <a:r>
              <a:rPr lang="ru-RU" i="1" dirty="0">
                <a:latin typeface="Bookman Old Style" pitchFamily="18" charset="0"/>
              </a:rPr>
              <a:t>Зажигать на ней </a:t>
            </a:r>
            <a:r>
              <a:rPr lang="ru-RU" i="1" dirty="0" smtClean="0">
                <a:latin typeface="Bookman Old Style" pitchFamily="18" charset="0"/>
              </a:rPr>
              <a:t>свечей.</a:t>
            </a:r>
            <a:endParaRPr lang="ru-RU" i="1" dirty="0">
              <a:latin typeface="Bookman Old Style" pitchFamily="18" charset="0"/>
            </a:endParaRPr>
          </a:p>
          <a:p>
            <a:pPr>
              <a:defRPr/>
            </a:pPr>
            <a:r>
              <a:rPr lang="ru-RU" i="1" dirty="0">
                <a:latin typeface="Bookman Old Style" pitchFamily="18" charset="0"/>
              </a:rPr>
              <a:t>Можешь запросто, заметь,</a:t>
            </a:r>
          </a:p>
          <a:p>
            <a:pPr>
              <a:defRPr/>
            </a:pPr>
            <a:r>
              <a:rPr lang="ru-RU" i="1" dirty="0">
                <a:latin typeface="Bookman Old Style" pitchFamily="18" charset="0"/>
              </a:rPr>
              <a:t>Вместе с ёлкою </a:t>
            </a:r>
            <a:r>
              <a:rPr lang="ru-RU" i="1" dirty="0" smtClean="0">
                <a:latin typeface="Bookman Old Style" pitchFamily="18" charset="0"/>
              </a:rPr>
              <a:t>сгореть!</a:t>
            </a:r>
            <a:endParaRPr lang="ru-RU" i="1" dirty="0">
              <a:latin typeface="Bookman Old Style" pitchFamily="18" charset="0"/>
            </a:endParaRPr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c97p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Rectangle 6"/>
          <p:cNvSpPr txBox="1">
            <a:spLocks noChangeArrowheads="1"/>
          </p:cNvSpPr>
          <p:nvPr/>
        </p:nvSpPr>
        <p:spPr>
          <a:xfrm>
            <a:off x="5102225" y="1600200"/>
            <a:ext cx="404177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Rectangle 6"/>
          <p:cNvSpPr txBox="1">
            <a:spLocks noChangeArrowheads="1"/>
          </p:cNvSpPr>
          <p:nvPr/>
        </p:nvSpPr>
        <p:spPr>
          <a:xfrm>
            <a:off x="5254625" y="1752600"/>
            <a:ext cx="404177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714612" y="1714488"/>
            <a:ext cx="5453063" cy="471963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57224" y="214290"/>
            <a:ext cx="60007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i="1" dirty="0">
                <a:latin typeface="Bookman Old Style" pitchFamily="18" charset="0"/>
              </a:rPr>
              <a:t>Все дети должны обязательно знать:</a:t>
            </a:r>
          </a:p>
          <a:p>
            <a:pPr algn="ctr">
              <a:defRPr/>
            </a:pPr>
            <a:r>
              <a:rPr lang="ru-RU" i="1" dirty="0">
                <a:latin typeface="Bookman Old Style" pitchFamily="18" charset="0"/>
              </a:rPr>
              <a:t>Электроприборы нельзя выключать</a:t>
            </a:r>
          </a:p>
          <a:p>
            <a:pPr algn="ctr">
              <a:defRPr/>
            </a:pPr>
            <a:r>
              <a:rPr lang="ru-RU" i="1" dirty="0">
                <a:latin typeface="Bookman Old Style" pitchFamily="18" charset="0"/>
              </a:rPr>
              <a:t>Тогда, когда руки мокры от </a:t>
            </a:r>
            <a:r>
              <a:rPr lang="ru-RU" i="1" dirty="0" smtClean="0">
                <a:latin typeface="Bookman Old Style" pitchFamily="18" charset="0"/>
              </a:rPr>
              <a:t>воды,</a:t>
            </a:r>
            <a:endParaRPr lang="ru-RU" i="1" dirty="0">
              <a:latin typeface="Bookman Old Style" pitchFamily="18" charset="0"/>
            </a:endParaRPr>
          </a:p>
          <a:p>
            <a:pPr algn="ctr">
              <a:defRPr/>
            </a:pPr>
            <a:r>
              <a:rPr lang="ru-RU" i="1" dirty="0" smtClean="0">
                <a:latin typeface="Bookman Old Style" pitchFamily="18" charset="0"/>
              </a:rPr>
              <a:t>такая халатность - </a:t>
            </a:r>
            <a:r>
              <a:rPr lang="ru-RU" i="1" dirty="0">
                <a:latin typeface="Bookman Old Style" pitchFamily="18" charset="0"/>
              </a:rPr>
              <a:t>шаг до беды!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287</Words>
  <Application>Microsoft Office PowerPoint</Application>
  <PresentationFormat>Экран (4:3)</PresentationFormat>
  <Paragraphs>77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 по пожарной безопасности  «Кто с огнем не осторожен у того пожар возможен»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kazzn</cp:lastModifiedBy>
  <cp:revision>15</cp:revision>
  <dcterms:created xsi:type="dcterms:W3CDTF">2016-10-24T14:43:35Z</dcterms:created>
  <dcterms:modified xsi:type="dcterms:W3CDTF">2019-02-14T07:18:42Z</dcterms:modified>
</cp:coreProperties>
</file>